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4"/>
  </p:notesMasterIdLst>
  <p:sldIdLst>
    <p:sldId id="269" r:id="rId2"/>
    <p:sldId id="286" r:id="rId3"/>
    <p:sldId id="287" r:id="rId4"/>
    <p:sldId id="1768" r:id="rId5"/>
    <p:sldId id="1747" r:id="rId6"/>
    <p:sldId id="1736" r:id="rId7"/>
    <p:sldId id="1760" r:id="rId8"/>
    <p:sldId id="1770" r:id="rId9"/>
    <p:sldId id="1769" r:id="rId10"/>
    <p:sldId id="1771" r:id="rId11"/>
    <p:sldId id="1737" r:id="rId12"/>
    <p:sldId id="175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819AC6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12/6/2024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12/6/2024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15. </a:t>
            </a:r>
            <a:r>
              <a:rPr lang="en-US" altLang="zh-CN" sz="4400" b="1" dirty="0">
                <a:solidFill>
                  <a:schemeClr val="bg1"/>
                </a:solidFill>
              </a:rPr>
              <a:t>Procuration</a:t>
            </a:r>
            <a:endParaRPr lang="fr-FR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901B86-2CB3-BCE5-90A7-BC234379A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717" y="2285900"/>
            <a:ext cx="6159536" cy="276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1B3D3-D178-4372-F09A-9B89BF915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31DD954-C0AC-F7D6-6170-DEE6A7155C3C}"/>
              </a:ext>
            </a:extLst>
          </p:cNvPr>
          <p:cNvSpPr txBox="1"/>
          <p:nvPr/>
        </p:nvSpPr>
        <p:spPr>
          <a:xfrm>
            <a:off x="2470105" y="1581126"/>
            <a:ext cx="6906345" cy="3944670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les coordonnées du mandant (identité, adresse)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date et le lieu de naissance du mandant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les coordonnées du mandataire (identité, adresse)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date et le lieu de naissance du mandataire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le pouvoir donné au mandataire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durée de validité de la procuration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date et le lieu où a été rédigée la procuration ;</a:t>
            </a:r>
          </a:p>
          <a:p>
            <a:pPr lvl="0" algn="just">
              <a:spcAft>
                <a:spcPts val="1000"/>
              </a:spcAft>
            </a:pPr>
            <a:r>
              <a:rPr lang="fr-FR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signature du mandant et du mandataire.</a:t>
            </a:r>
            <a:endParaRPr lang="zh-CN" altLang="en-US" sz="24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7595B4-3DA3-2DDA-3BB2-F82E2945420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7C2ABEA-F33F-C83C-205B-A38BF76ADB3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DBA820A-BE3F-FC9C-B422-34EDEA663F0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769E0EA-47C1-4D69-D1F6-245568A1B614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D22700B-0E86-7972-FEB5-3878A008A41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13FA0B8-BA8E-8855-2CD7-650817EE0A6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7A74012-9601-3C02-F356-94BF5FD609B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2129FE-06A4-4E6C-C314-FAD85D8B154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A70E43E-9743-37E9-719F-593B90CE068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12D342C-3E79-C17D-85B3-2A27E3108991}"/>
              </a:ext>
            </a:extLst>
          </p:cNvPr>
          <p:cNvSpPr txBox="1"/>
          <p:nvPr/>
        </p:nvSpPr>
        <p:spPr>
          <a:xfrm>
            <a:off x="2470107" y="1037569"/>
            <a:ext cx="690634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3200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éléments d’une lettre de procuration</a:t>
            </a:r>
            <a:endParaRPr lang="zh-CN" altLang="en-US" sz="3200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F2122EA-7272-9276-BDEA-199D27243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7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097280" y="1774293"/>
            <a:ext cx="10576560" cy="33566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4B164282-ACFF-ACA6-8087-D243DB85C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616" y="1887041"/>
            <a:ext cx="10493888" cy="257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AA75F62-E3AD-2856-59E7-ECEB9DD3E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25" y="2674901"/>
            <a:ext cx="10163549" cy="244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6541B7E-4FFC-5FC5-5C08-7A1BC01E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627" y="5529580"/>
            <a:ext cx="7270531" cy="4572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732C3C9-B794-6107-4B13-38581D83E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838" y="1942921"/>
            <a:ext cx="8982802" cy="352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5">
            <a:extLst>
              <a:ext uri="{FF2B5EF4-FFF2-40B4-BE49-F238E27FC236}">
                <a16:creationId xmlns:a16="http://schemas.microsoft.com/office/drawing/2014/main" id="{38E24D10-E940-612F-9C46-A6F7B2EBAD89}"/>
              </a:ext>
            </a:extLst>
          </p:cNvPr>
          <p:cNvSpPr txBox="1"/>
          <p:nvPr/>
        </p:nvSpPr>
        <p:spPr>
          <a:xfrm>
            <a:off x="3403099" y="1162745"/>
            <a:ext cx="5793452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委托书       </a:t>
            </a:r>
            <a:r>
              <a:rPr lang="fr-FR" altLang="zh-CN" sz="3200" b="1" dirty="0"/>
              <a:t>mandat, procuration </a:t>
            </a:r>
            <a:endParaRPr lang="zh-CN" altLang="en-US" sz="3200" b="1" dirty="0"/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003A0AC4-0AA5-F477-1D4C-C72A4C228429}"/>
              </a:ext>
            </a:extLst>
          </p:cNvPr>
          <p:cNvSpPr txBox="1"/>
          <p:nvPr/>
        </p:nvSpPr>
        <p:spPr>
          <a:xfrm>
            <a:off x="2028500" y="2148396"/>
            <a:ext cx="8692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Appelée aussi </a:t>
            </a:r>
            <a:r>
              <a:rPr lang="fr-FR" altLang="zh-CN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mandat</a:t>
            </a:r>
            <a:r>
              <a:rPr lang="fr-FR" altLang="zh-CN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la </a:t>
            </a:r>
            <a:r>
              <a:rPr lang="fr-FR" altLang="zh-CN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procuration</a:t>
            </a:r>
            <a:r>
              <a:rPr lang="fr-FR" altLang="zh-CN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est un document permettant à un individu de désigner une personne de confiance qui pourra agir en son nom.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5">
            <a:extLst>
              <a:ext uri="{FF2B5EF4-FFF2-40B4-BE49-F238E27FC236}">
                <a16:creationId xmlns:a16="http://schemas.microsoft.com/office/drawing/2014/main" id="{FC5D986E-D48E-4EFB-1E38-467C5D58B05F}"/>
              </a:ext>
            </a:extLst>
          </p:cNvPr>
          <p:cNvSpPr txBox="1"/>
          <p:nvPr/>
        </p:nvSpPr>
        <p:spPr>
          <a:xfrm>
            <a:off x="1658383" y="3835111"/>
            <a:ext cx="3489431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委托人     </a:t>
            </a:r>
            <a:r>
              <a:rPr lang="fr-FR" altLang="zh-CN" sz="3200" b="1" dirty="0"/>
              <a:t>manda</a:t>
            </a:r>
            <a:r>
              <a:rPr lang="en-US" altLang="zh-CN" sz="3200" b="1" dirty="0" err="1"/>
              <a:t>nt</a:t>
            </a:r>
            <a:endParaRPr lang="zh-CN" altLang="en-US" sz="3200" b="1" dirty="0"/>
          </a:p>
        </p:txBody>
      </p:sp>
      <p:sp>
        <p:nvSpPr>
          <p:cNvPr id="25" name="文本框 5">
            <a:extLst>
              <a:ext uri="{FF2B5EF4-FFF2-40B4-BE49-F238E27FC236}">
                <a16:creationId xmlns:a16="http://schemas.microsoft.com/office/drawing/2014/main" id="{EF81853D-70EB-0F0A-AF94-5F4145700B97}"/>
              </a:ext>
            </a:extLst>
          </p:cNvPr>
          <p:cNvSpPr txBox="1"/>
          <p:nvPr/>
        </p:nvSpPr>
        <p:spPr>
          <a:xfrm>
            <a:off x="6816509" y="3835112"/>
            <a:ext cx="4429560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被委托人       </a:t>
            </a:r>
            <a:r>
              <a:rPr lang="fr-FR" altLang="zh-CN" sz="3200" b="1" dirty="0"/>
              <a:t>mandat</a:t>
            </a:r>
            <a:r>
              <a:rPr lang="en-US" altLang="zh-CN" sz="3200" b="1" dirty="0" err="1"/>
              <a:t>aire</a:t>
            </a:r>
            <a:endParaRPr lang="zh-CN" altLang="en-US" sz="3200" b="1" dirty="0"/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72A4CAE8-F9D0-5601-4BE1-6E6E68071905}"/>
              </a:ext>
            </a:extLst>
          </p:cNvPr>
          <p:cNvSpPr/>
          <p:nvPr/>
        </p:nvSpPr>
        <p:spPr>
          <a:xfrm>
            <a:off x="4214648" y="4701541"/>
            <a:ext cx="3584026" cy="749211"/>
          </a:xfrm>
          <a:prstGeom prst="curvedUpArrow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2CBAA98-5C69-671F-C157-BCE65ED42713}"/>
              </a:ext>
            </a:extLst>
          </p:cNvPr>
          <p:cNvSpPr/>
          <p:nvPr/>
        </p:nvSpPr>
        <p:spPr>
          <a:xfrm>
            <a:off x="3551969" y="5588036"/>
            <a:ext cx="5088061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</a:rPr>
              <a:t>委托 </a:t>
            </a:r>
            <a:r>
              <a:rPr lang="en-US" altLang="zh-CN" sz="3200" dirty="0">
                <a:solidFill>
                  <a:schemeClr val="tx1"/>
                </a:solidFill>
              </a:rPr>
              <a:t>donner la permission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D9C4B-B9DE-4EAF-317D-B8A58AFD7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5032C2C-154D-1BB6-7DA9-4CC7427FABD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125807B-AEF4-F283-01C9-D00A4B9BC145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92162A3-1746-61DA-63C3-D623E7ADD0F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D2BE2FF-7704-ED66-BF02-08A986832358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D3C0E70-7EBB-917E-03A6-BB309B16459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5EB39A-9369-78EC-A883-866DCCDDFDFD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ADF546A-A03F-C698-A41D-4627F4116AE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4429FC-E6C9-6889-03C2-4A051FAA315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567E4D3-9346-1F17-26E6-AAE1ED82E9E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等腰三角形 4">
            <a:extLst>
              <a:ext uri="{FF2B5EF4-FFF2-40B4-BE49-F238E27FC236}">
                <a16:creationId xmlns:a16="http://schemas.microsoft.com/office/drawing/2014/main" id="{C0A49A4C-1729-B30B-F48C-9A671345E4C5}"/>
              </a:ext>
            </a:extLst>
          </p:cNvPr>
          <p:cNvSpPr/>
          <p:nvPr/>
        </p:nvSpPr>
        <p:spPr>
          <a:xfrm rot="5400000">
            <a:off x="2731441" y="883559"/>
            <a:ext cx="685800" cy="620486"/>
          </a:xfrm>
          <a:prstGeom prst="triangl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C3300"/>
              </a:solidFill>
            </a:endParaRPr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B22A632A-BFEE-4E9C-ADFA-0116D32498F8}"/>
              </a:ext>
            </a:extLst>
          </p:cNvPr>
          <p:cNvSpPr txBox="1"/>
          <p:nvPr/>
        </p:nvSpPr>
        <p:spPr>
          <a:xfrm>
            <a:off x="3781472" y="951926"/>
            <a:ext cx="2166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委托事宜</a:t>
            </a: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3D5C85F2-93DB-1397-146E-F46AD1F5BAF6}"/>
              </a:ext>
            </a:extLst>
          </p:cNvPr>
          <p:cNvSpPr txBox="1"/>
          <p:nvPr/>
        </p:nvSpPr>
        <p:spPr>
          <a:xfrm>
            <a:off x="3541986" y="1601441"/>
            <a:ext cx="4016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E</a:t>
            </a:r>
            <a:r>
              <a:rPr lang="fr-FR" altLang="zh-CN" sz="2000" b="1" dirty="0"/>
              <a:t>n quoi l’affaire concerne.</a:t>
            </a:r>
          </a:p>
          <a:p>
            <a:r>
              <a:rPr lang="fr-FR" altLang="zh-CN" sz="2000" b="1" dirty="0"/>
              <a:t>La légalité de l’affaire</a:t>
            </a:r>
            <a:endParaRPr lang="zh-CN" altLang="en-US" sz="2000" b="1" dirty="0"/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id="{885466BD-D2DA-FEB9-FC3A-574A549EBAAE}"/>
              </a:ext>
            </a:extLst>
          </p:cNvPr>
          <p:cNvSpPr txBox="1"/>
          <p:nvPr/>
        </p:nvSpPr>
        <p:spPr>
          <a:xfrm>
            <a:off x="3781472" y="2821332"/>
            <a:ext cx="3151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被委托人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FE6379C0-8BCE-9C5C-9A21-91AE9E29F4F1}"/>
              </a:ext>
            </a:extLst>
          </p:cNvPr>
          <p:cNvSpPr txBox="1"/>
          <p:nvPr/>
        </p:nvSpPr>
        <p:spPr>
          <a:xfrm>
            <a:off x="3541986" y="3581643"/>
            <a:ext cx="5339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 dirty="0"/>
              <a:t>Capabilité d’effectuer les tâches correctement</a:t>
            </a:r>
            <a:endParaRPr lang="zh-CN" altLang="en-US" sz="2000" b="1" dirty="0"/>
          </a:p>
        </p:txBody>
      </p:sp>
      <p:sp>
        <p:nvSpPr>
          <p:cNvPr id="20" name="文本框 14">
            <a:extLst>
              <a:ext uri="{FF2B5EF4-FFF2-40B4-BE49-F238E27FC236}">
                <a16:creationId xmlns:a16="http://schemas.microsoft.com/office/drawing/2014/main" id="{A11742A0-5F24-995D-D216-FC25B4B3BA16}"/>
              </a:ext>
            </a:extLst>
          </p:cNvPr>
          <p:cNvSpPr txBox="1"/>
          <p:nvPr/>
        </p:nvSpPr>
        <p:spPr>
          <a:xfrm>
            <a:off x="3706873" y="4730514"/>
            <a:ext cx="3755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委托权限</a:t>
            </a:r>
          </a:p>
        </p:txBody>
      </p:sp>
      <p:sp>
        <p:nvSpPr>
          <p:cNvPr id="21" name="文本框 15">
            <a:extLst>
              <a:ext uri="{FF2B5EF4-FFF2-40B4-BE49-F238E27FC236}">
                <a16:creationId xmlns:a16="http://schemas.microsoft.com/office/drawing/2014/main" id="{63F8E3A9-728B-3941-06FD-DDA7849DBCF1}"/>
              </a:ext>
            </a:extLst>
          </p:cNvPr>
          <p:cNvSpPr txBox="1"/>
          <p:nvPr/>
        </p:nvSpPr>
        <p:spPr>
          <a:xfrm>
            <a:off x="3541985" y="5448497"/>
            <a:ext cx="4016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 dirty="0"/>
              <a:t>Durée de la validité </a:t>
            </a:r>
          </a:p>
          <a:p>
            <a:r>
              <a:rPr lang="fr-FR" altLang="zh-CN" sz="2000" b="1" dirty="0"/>
              <a:t>Le pouvoir donné au </a:t>
            </a:r>
            <a:r>
              <a:rPr lang="fr-FR" altLang="zh-CN" sz="2000" b="1" dirty="0" err="1"/>
              <a:t>mantadaire</a:t>
            </a:r>
            <a:endParaRPr lang="zh-CN" altLang="en-US" sz="2000" b="1" dirty="0"/>
          </a:p>
        </p:txBody>
      </p:sp>
      <p:sp>
        <p:nvSpPr>
          <p:cNvPr id="22" name="等腰三角形 4">
            <a:extLst>
              <a:ext uri="{FF2B5EF4-FFF2-40B4-BE49-F238E27FC236}">
                <a16:creationId xmlns:a16="http://schemas.microsoft.com/office/drawing/2014/main" id="{187A9733-25B3-2D69-E81D-19A1C56B3A89}"/>
              </a:ext>
            </a:extLst>
          </p:cNvPr>
          <p:cNvSpPr/>
          <p:nvPr/>
        </p:nvSpPr>
        <p:spPr>
          <a:xfrm rot="5400000">
            <a:off x="2738539" y="2903462"/>
            <a:ext cx="685800" cy="620486"/>
          </a:xfrm>
          <a:prstGeom prst="triangl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C3300"/>
              </a:solidFill>
            </a:endParaRPr>
          </a:p>
        </p:txBody>
      </p:sp>
      <p:sp>
        <p:nvSpPr>
          <p:cNvPr id="23" name="等腰三角形 4">
            <a:extLst>
              <a:ext uri="{FF2B5EF4-FFF2-40B4-BE49-F238E27FC236}">
                <a16:creationId xmlns:a16="http://schemas.microsoft.com/office/drawing/2014/main" id="{7925A13C-4171-735F-E78E-9065EA3B4775}"/>
              </a:ext>
            </a:extLst>
          </p:cNvPr>
          <p:cNvSpPr/>
          <p:nvPr/>
        </p:nvSpPr>
        <p:spPr>
          <a:xfrm rot="5400000">
            <a:off x="2784850" y="4795354"/>
            <a:ext cx="685800" cy="620486"/>
          </a:xfrm>
          <a:prstGeom prst="triangl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3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Image 7">
            <a:extLst>
              <a:ext uri="{FF2B5EF4-FFF2-40B4-BE49-F238E27FC236}">
                <a16:creationId xmlns:a16="http://schemas.microsoft.com/office/drawing/2014/main" id="{49ADCB98-752A-D5B5-1BD3-F402BC48F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1509" y="-485497"/>
            <a:ext cx="11909141" cy="480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2984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357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Procuration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9DDBD9A-6394-8C6C-58F8-35DCD0AD1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9725" y="0"/>
            <a:ext cx="12104507" cy="440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2868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1.	immatriculation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注册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	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modification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变更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3.	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radiation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删除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4.	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Registre du Commerce et des Sociétés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工商企业登记处，即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RCS</a:t>
            </a:r>
            <a:r>
              <a:rPr lang="zh-CN" altLang="fr-FR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隶属于法国各区的商业法庭之下，负责集中处理相关公司的注册、变更、关闭等法律信息。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386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Procuration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ABDC3-3AFA-7DFE-98AD-3405F8A0D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63896574-02A7-34B2-73ED-1D6F15E871AF}"/>
              </a:ext>
            </a:extLst>
          </p:cNvPr>
          <p:cNvSpPr txBox="1"/>
          <p:nvPr/>
        </p:nvSpPr>
        <p:spPr>
          <a:xfrm>
            <a:off x="1469350" y="1196270"/>
            <a:ext cx="10066104" cy="5317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1.	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ièce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justificatif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证明文件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	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rendre 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effet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生效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3.	tribunal du commerce n.m.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商业法庭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4.	service des Douanes n.m.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海关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5.	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licence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n.f.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执照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6.	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préfecture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n.f.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州、省政府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7.	démarche 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n.f.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程序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FCAE8B-B67C-01D8-B972-1B0A7C0A697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F9FC96C-7C11-656B-2F06-4688F4C9FB5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4CA2F32-B779-63A2-72B8-6FCE32B8884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FB82C5-DDC5-0894-E56C-C06D59C74D3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2D0D437-0E6C-AB27-EAC5-B61B7A7EE4B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C8B9994-1B52-FFFE-00B1-24B790FB2F0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B508C34-9CCA-9C92-79FB-1D52F9FD96B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756900B-487A-880D-08C8-8217CDE1769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0BB0687-2EF5-C1AD-C0E5-D22892D9453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37E1835C-7511-024C-AD41-ED0237A210CE}"/>
              </a:ext>
            </a:extLst>
          </p:cNvPr>
          <p:cNvSpPr txBox="1"/>
          <p:nvPr/>
        </p:nvSpPr>
        <p:spPr>
          <a:xfrm>
            <a:off x="1508584" y="457200"/>
            <a:ext cx="386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Procuration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FFB33C3-1CC2-E9DD-B0E2-1424D1F14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6629B-CB14-4BA4-6941-9820C73FD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6C7FE14-CDEE-1814-5B84-5D70A223746C}"/>
              </a:ext>
            </a:extLst>
          </p:cNvPr>
          <p:cNvSpPr txBox="1"/>
          <p:nvPr/>
        </p:nvSpPr>
        <p:spPr>
          <a:xfrm>
            <a:off x="1435014" y="1536701"/>
            <a:ext cx="10066104" cy="37594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endParaRPr lang="zh-CN" altLang="en-US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A597062-2BDC-4B10-627B-429F9806D06B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C077625-8355-2818-161A-173CC95B0DA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1E03092-9C22-CCB0-72E0-75A99B8182D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0827D05-E05B-5673-F7BD-AF563BE6067B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9B52E31-6926-07DA-C3A1-778E7D62177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4D5FB6E-4ADB-DB01-1E09-F99E73B193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9DFC32D-5E96-DEA6-1D4A-BE747DFA096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18A8BA2-7481-5B23-E00D-BBE93BBCB30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74F43ED-1B58-0CF3-EF0D-BEDB5E98AB4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71AE51B-057F-CDEA-63CE-D4AFA968C9B4}"/>
              </a:ext>
            </a:extLst>
          </p:cNvPr>
          <p:cNvSpPr txBox="1"/>
          <p:nvPr/>
        </p:nvSpPr>
        <p:spPr>
          <a:xfrm>
            <a:off x="1711784" y="741034"/>
            <a:ext cx="386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Procuration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56F7585-547E-197C-B7BC-EC49E06C1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8DB81C8-99EC-231F-E07F-009D23AC2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5457" y="646"/>
            <a:ext cx="11786594" cy="477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1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4538</TotalTime>
  <Words>502</Words>
  <Application>Microsoft Office PowerPoint</Application>
  <PresentationFormat>Grand écran</PresentationFormat>
  <Paragraphs>104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等线</vt:lpstr>
      <vt:lpstr>宋体</vt:lpstr>
      <vt:lpstr>微软雅黑</vt:lpstr>
      <vt:lpstr>Arial</vt:lpstr>
      <vt:lpstr>Calibri</vt:lpstr>
      <vt:lpstr>Calibri Light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57</cp:revision>
  <dcterms:created xsi:type="dcterms:W3CDTF">2022-08-16T14:16:08Z</dcterms:created>
  <dcterms:modified xsi:type="dcterms:W3CDTF">2024-12-06T01:05:33Z</dcterms:modified>
</cp:coreProperties>
</file>